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10" Type="http://schemas.openxmlformats.org/officeDocument/2006/relationships/slide" Target="slides/slide5.xml"/><Relationship Id="rId9" Type="http://schemas.openxmlformats.org/officeDocument/2006/relationships/slide" Target="slides/slide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1: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2" name="Google Shape;52;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 name="Shape 58"/>
        <p:cNvGrpSpPr/>
        <p:nvPr/>
      </p:nvGrpSpPr>
      <p:grpSpPr>
        <a:xfrm>
          <a:off x="0" y="0"/>
          <a:ext cx="0" cy="0"/>
          <a:chOff x="0" y="0"/>
          <a:chExt cx="0" cy="0"/>
        </a:xfrm>
      </p:grpSpPr>
      <p:sp>
        <p:nvSpPr>
          <p:cNvPr id="59" name="Google Shape;59;p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0" name="Google Shape;60;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 name="Shape 65"/>
        <p:cNvGrpSpPr/>
        <p:nvPr/>
      </p:nvGrpSpPr>
      <p:grpSpPr>
        <a:xfrm>
          <a:off x="0" y="0"/>
          <a:ext cx="0" cy="0"/>
          <a:chOff x="0" y="0"/>
          <a:chExt cx="0" cy="0"/>
        </a:xfrm>
      </p:grpSpPr>
      <p:sp>
        <p:nvSpPr>
          <p:cNvPr id="66" name="Google Shape;66;p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7" name="Google Shape;67;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 name="Shape 72"/>
        <p:cNvGrpSpPr/>
        <p:nvPr/>
      </p:nvGrpSpPr>
      <p:grpSpPr>
        <a:xfrm>
          <a:off x="0" y="0"/>
          <a:ext cx="0" cy="0"/>
          <a:chOff x="0" y="0"/>
          <a:chExt cx="0" cy="0"/>
        </a:xfrm>
      </p:grpSpPr>
      <p:sp>
        <p:nvSpPr>
          <p:cNvPr id="73" name="Google Shape;73;p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4" name="Google Shape;74;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 name="Shape 79"/>
        <p:cNvGrpSpPr/>
        <p:nvPr/>
      </p:nvGrpSpPr>
      <p:grpSpPr>
        <a:xfrm>
          <a:off x="0" y="0"/>
          <a:ext cx="0" cy="0"/>
          <a:chOff x="0" y="0"/>
          <a:chExt cx="0" cy="0"/>
        </a:xfrm>
      </p:grpSpPr>
      <p:sp>
        <p:nvSpPr>
          <p:cNvPr id="80" name="Google Shape;80;p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1" name="Google Shape;81;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a:noFill/>
          <a:ln>
            <a:noFill/>
          </a:ln>
        </p:spPr>
        <p:txBody>
          <a:bodyPr anchorCtr="0" anchor="t" bIns="91425" lIns="91425" spcFirstLastPara="1" rIns="91425" wrap="square" tIns="91425">
            <a:normAutofit/>
          </a:bodyPr>
          <a:lstStyle>
            <a:lvl1pPr indent="-342900" lvl="0" marL="457200" algn="ctr">
              <a:lnSpc>
                <a:spcPct val="115000"/>
              </a:lnSpc>
              <a:spcBef>
                <a:spcPts val="0"/>
              </a:spcBef>
              <a:spcAft>
                <a:spcPts val="0"/>
              </a:spcAft>
              <a:buSzPts val="1800"/>
              <a:buChar char="●"/>
              <a:defRPr/>
            </a:lvl1pPr>
            <a:lvl2pPr indent="-317500" lvl="1" marL="914400" algn="ctr">
              <a:lnSpc>
                <a:spcPct val="115000"/>
              </a:lnSpc>
              <a:spcBef>
                <a:spcPts val="0"/>
              </a:spcBef>
              <a:spcAft>
                <a:spcPts val="0"/>
              </a:spcAft>
              <a:buSzPts val="1400"/>
              <a:buChar char="○"/>
              <a:defRPr/>
            </a:lvl2pPr>
            <a:lvl3pPr indent="-317500" lvl="2" marL="1371600" algn="ctr">
              <a:lnSpc>
                <a:spcPct val="115000"/>
              </a:lnSpc>
              <a:spcBef>
                <a:spcPts val="0"/>
              </a:spcBef>
              <a:spcAft>
                <a:spcPts val="0"/>
              </a:spcAft>
              <a:buSzPts val="1400"/>
              <a:buChar char="■"/>
              <a:defRPr/>
            </a:lvl3pPr>
            <a:lvl4pPr indent="-317500" lvl="3" marL="1828800" algn="ctr">
              <a:lnSpc>
                <a:spcPct val="115000"/>
              </a:lnSpc>
              <a:spcBef>
                <a:spcPts val="0"/>
              </a:spcBef>
              <a:spcAft>
                <a:spcPts val="0"/>
              </a:spcAft>
              <a:buSzPts val="1400"/>
              <a:buChar char="●"/>
              <a:defRPr/>
            </a:lvl4pPr>
            <a:lvl5pPr indent="-317500" lvl="4" marL="2286000" algn="ctr">
              <a:lnSpc>
                <a:spcPct val="115000"/>
              </a:lnSpc>
              <a:spcBef>
                <a:spcPts val="0"/>
              </a:spcBef>
              <a:spcAft>
                <a:spcPts val="0"/>
              </a:spcAft>
              <a:buSzPts val="1400"/>
              <a:buChar char="○"/>
              <a:defRPr/>
            </a:lvl5pPr>
            <a:lvl6pPr indent="-317500" lvl="5" marL="2743200" algn="ctr">
              <a:lnSpc>
                <a:spcPct val="115000"/>
              </a:lnSpc>
              <a:spcBef>
                <a:spcPts val="0"/>
              </a:spcBef>
              <a:spcAft>
                <a:spcPts val="0"/>
              </a:spcAft>
              <a:buSzPts val="1400"/>
              <a:buChar char="■"/>
              <a:defRPr/>
            </a:lvl6pPr>
            <a:lvl7pPr indent="-317500" lvl="6" marL="3200400" algn="ctr">
              <a:lnSpc>
                <a:spcPct val="115000"/>
              </a:lnSpc>
              <a:spcBef>
                <a:spcPts val="0"/>
              </a:spcBef>
              <a:spcAft>
                <a:spcPts val="0"/>
              </a:spcAft>
              <a:buSzPts val="1400"/>
              <a:buChar char="●"/>
              <a:defRPr/>
            </a:lvl7pPr>
            <a:lvl8pPr indent="-317500" lvl="7" marL="3657600" algn="ctr">
              <a:lnSpc>
                <a:spcPct val="115000"/>
              </a:lnSpc>
              <a:spcBef>
                <a:spcPts val="0"/>
              </a:spcBef>
              <a:spcAft>
                <a:spcPts val="0"/>
              </a:spcAft>
              <a:buSzPts val="1400"/>
              <a:buChar char="○"/>
              <a:defRPr/>
            </a:lvl8pPr>
            <a:lvl9pPr indent="-317500" lvl="8" marL="4114800" algn="ctr">
              <a:lnSpc>
                <a:spcPct val="115000"/>
              </a:lnSpc>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13" name="Shape 13"/>
        <p:cNvGrpSpPr/>
        <p:nvPr/>
      </p:nvGrpSpPr>
      <p:grpSpPr>
        <a:xfrm>
          <a:off x="0" y="0"/>
          <a:ext cx="0" cy="0"/>
          <a:chOff x="0" y="0"/>
          <a:chExt cx="0" cy="0"/>
        </a:xfrm>
      </p:grpSpPr>
      <p:sp>
        <p:nvSpPr>
          <p:cNvPr id="14" name="Google Shape;14;p3"/>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5" name="Google Shape;15;p3"/>
          <p:cNvSpPr txBox="1"/>
          <p:nvPr>
            <p:ph idx="1" type="body"/>
          </p:nvPr>
        </p:nvSpPr>
        <p:spPr>
          <a:xfrm>
            <a:off x="311700" y="1152475"/>
            <a:ext cx="3999900" cy="34164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16" name="Google Shape;16;p3"/>
          <p:cNvSpPr txBox="1"/>
          <p:nvPr>
            <p:ph idx="2" type="body"/>
          </p:nvPr>
        </p:nvSpPr>
        <p:spPr>
          <a:xfrm>
            <a:off x="4832400" y="1152475"/>
            <a:ext cx="3999900" cy="34164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17" name="Google Shape;17;p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8" name="Shape 18"/>
        <p:cNvGrpSpPr/>
        <p:nvPr/>
      </p:nvGrpSpPr>
      <p:grpSpPr>
        <a:xfrm>
          <a:off x="0" y="0"/>
          <a:ext cx="0" cy="0"/>
          <a:chOff x="0" y="0"/>
          <a:chExt cx="0" cy="0"/>
        </a:xfrm>
      </p:grpSpPr>
      <p:sp>
        <p:nvSpPr>
          <p:cNvPr id="19" name="Google Shape;19;p4"/>
          <p:cNvSpPr txBox="1"/>
          <p:nvPr>
            <p:ph type="title"/>
          </p:nvPr>
        </p:nvSpPr>
        <p:spPr>
          <a:xfrm>
            <a:off x="311700" y="2150850"/>
            <a:ext cx="8520600" cy="841800"/>
          </a:xfrm>
          <a:prstGeom prst="rect">
            <a:avLst/>
          </a:prstGeom>
          <a:noFill/>
          <a:ln>
            <a:noFill/>
          </a:ln>
        </p:spPr>
        <p:txBody>
          <a:bodyPr anchorCtr="0" anchor="ctr" bIns="91425" lIns="91425" spcFirstLastPara="1" rIns="91425" wrap="square" tIns="91425">
            <a:norm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
        <p:nvSpPr>
          <p:cNvPr id="20" name="Google Shape;20;p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1" name="Shape 21"/>
        <p:cNvGrpSpPr/>
        <p:nvPr/>
      </p:nvGrpSpPr>
      <p:grpSpPr>
        <a:xfrm>
          <a:off x="0" y="0"/>
          <a:ext cx="0" cy="0"/>
          <a:chOff x="0" y="0"/>
          <a:chExt cx="0" cy="0"/>
        </a:xfrm>
      </p:grpSpPr>
      <p:sp>
        <p:nvSpPr>
          <p:cNvPr id="22" name="Google Shape;22;p5"/>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3" name="Google Shape;23;p5"/>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24" name="Google Shape;24;p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a:noFill/>
          <a:ln>
            <a:noFill/>
          </a:ln>
        </p:spPr>
        <p:txBody>
          <a:bodyPr anchorCtr="0" anchor="b" bIns="91425" lIns="91425" spcFirstLastPara="1" rIns="91425" wrap="square" tIns="91425">
            <a:norm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a:noFill/>
          <a:ln>
            <a:noFill/>
          </a:ln>
        </p:spPr>
        <p:txBody>
          <a:bodyPr anchorCtr="0" anchor="t" bIns="91425" lIns="91425" spcFirstLastPara="1" rIns="91425" wrap="square" tIns="91425">
            <a:normAutofit/>
          </a:bodyPr>
          <a:lstStyle>
            <a:lvl1pPr indent="-304800" lvl="0" marL="457200" algn="l">
              <a:lnSpc>
                <a:spcPct val="115000"/>
              </a:lnSpc>
              <a:spcBef>
                <a:spcPts val="0"/>
              </a:spcBef>
              <a:spcAft>
                <a:spcPts val="0"/>
              </a:spcAft>
              <a:buSzPts val="1200"/>
              <a:buChar char="●"/>
              <a:defRPr sz="12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a:noFill/>
          <a:ln>
            <a:noFill/>
          </a:ln>
        </p:spPr>
        <p:txBody>
          <a:bodyPr anchorCtr="0" anchor="ctr" bIns="91425" lIns="91425" spcFirstLastPara="1" rIns="91425" wrap="square" tIns="91425">
            <a:norm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 name="Google Shape;37;p9"/>
          <p:cNvSpPr txBox="1"/>
          <p:nvPr>
            <p:ph type="title"/>
          </p:nvPr>
        </p:nvSpPr>
        <p:spPr>
          <a:xfrm>
            <a:off x="265500" y="1233175"/>
            <a:ext cx="4045200" cy="14823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a:noFill/>
          <a:ln>
            <a:noFill/>
          </a:ln>
        </p:spPr>
        <p:txBody>
          <a:bodyPr anchorCtr="0" anchor="ctr" bIns="91425" lIns="91425" spcFirstLastPara="1" rIns="91425" wrap="square" tIns="91425">
            <a:norm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a:noFill/>
          <a:ln>
            <a:noFill/>
          </a:ln>
        </p:spPr>
        <p:txBody>
          <a:bodyPr anchorCtr="0" anchor="ctr" bIns="91425" lIns="91425" spcFirstLastPara="1" rIns="91425" wrap="square" tIns="91425">
            <a:normAutofit/>
          </a:bodyPr>
          <a:lstStyle>
            <a:lvl1pPr indent="-228600" lvl="0" marL="457200" algn="l">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marR="0" rtl="0" algn="l">
              <a:lnSpc>
                <a:spcPct val="115000"/>
              </a:lnSpc>
              <a:spcBef>
                <a:spcPts val="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1pPr>
            <a:lvl2pPr indent="-317500" lvl="1" marL="9144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2pPr>
            <a:lvl3pPr indent="-317500" lvl="2" marL="13716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3pPr>
            <a:lvl4pPr indent="-317500" lvl="3" marL="18288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4pPr>
            <a:lvl5pPr indent="-317500" lvl="4" marL="22860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5pPr>
            <a:lvl6pPr indent="-317500" lvl="5" marL="27432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6pPr>
            <a:lvl7pPr indent="-317500" lvl="6" marL="32004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7pPr>
            <a:lvl8pPr indent="-317500" lvl="7" marL="36576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8pPr>
            <a:lvl9pPr indent="-317500" lvl="8" marL="41148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hyperlink" Target="http://www.lymmrugby.co.uk" TargetMode="External"/><Relationship Id="rId4" Type="http://schemas.openxmlformats.org/officeDocument/2006/relationships/image" Target="../media/image2.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3.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4.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3"/>
          <p:cNvSpPr txBox="1"/>
          <p:nvPr>
            <p:ph type="ctrTitle"/>
          </p:nvPr>
        </p:nvSpPr>
        <p:spPr>
          <a:xfrm>
            <a:off x="311700" y="943591"/>
            <a:ext cx="8520600" cy="982500"/>
          </a:xfrm>
          <a:prstGeom prst="rect">
            <a:avLst/>
          </a:prstGeom>
          <a:noFill/>
          <a:ln>
            <a:noFill/>
          </a:ln>
        </p:spPr>
        <p:txBody>
          <a:bodyPr anchorCtr="0" anchor="b" bIns="91425" lIns="91425" spcFirstLastPara="1" rIns="91425" wrap="square" tIns="91425">
            <a:normAutofit/>
          </a:bodyPr>
          <a:lstStyle/>
          <a:p>
            <a:pPr indent="0" lvl="0" marL="0" rtl="0" algn="ctr">
              <a:lnSpc>
                <a:spcPct val="100000"/>
              </a:lnSpc>
              <a:spcBef>
                <a:spcPts val="0"/>
              </a:spcBef>
              <a:spcAft>
                <a:spcPts val="0"/>
              </a:spcAft>
              <a:buSzPts val="5200"/>
              <a:buNone/>
            </a:pPr>
            <a:r>
              <a:rPr b="1" lang="en-GB" sz="4600">
                <a:solidFill>
                  <a:srgbClr val="274E13"/>
                </a:solidFill>
              </a:rPr>
              <a:t>Welcome to Lymm</a:t>
            </a:r>
            <a:endParaRPr b="1" sz="4600">
              <a:solidFill>
                <a:srgbClr val="274E13"/>
              </a:solidFill>
            </a:endParaRPr>
          </a:p>
        </p:txBody>
      </p:sp>
      <p:sp>
        <p:nvSpPr>
          <p:cNvPr id="55" name="Google Shape;55;p13"/>
          <p:cNvSpPr txBox="1"/>
          <p:nvPr>
            <p:ph idx="1" type="subTitle"/>
          </p:nvPr>
        </p:nvSpPr>
        <p:spPr>
          <a:xfrm>
            <a:off x="311700" y="1782000"/>
            <a:ext cx="8520600" cy="608400"/>
          </a:xfrm>
          <a:prstGeom prst="rect">
            <a:avLst/>
          </a:prstGeom>
          <a:noFill/>
          <a:ln>
            <a:noFill/>
          </a:ln>
        </p:spPr>
        <p:txBody>
          <a:bodyPr anchorCtr="0" anchor="t" bIns="91425" lIns="91425" spcFirstLastPara="1" rIns="91425" wrap="square" tIns="91425">
            <a:normAutofit/>
          </a:bodyPr>
          <a:lstStyle/>
          <a:p>
            <a:pPr indent="0" lvl="0" marL="0" rtl="0" algn="ctr">
              <a:lnSpc>
                <a:spcPct val="90000"/>
              </a:lnSpc>
              <a:spcBef>
                <a:spcPts val="0"/>
              </a:spcBef>
              <a:spcAft>
                <a:spcPts val="0"/>
              </a:spcAft>
              <a:buSzPts val="2800"/>
              <a:buNone/>
            </a:pPr>
            <a:r>
              <a:rPr lang="en-GB" sz="2000"/>
              <a:t>Lymm U</a:t>
            </a:r>
            <a:r>
              <a:rPr lang="en-GB" sz="2000">
                <a:solidFill>
                  <a:srgbClr val="FF0000"/>
                </a:solidFill>
              </a:rPr>
              <a:t>XXs</a:t>
            </a:r>
            <a:endParaRPr sz="2000">
              <a:solidFill>
                <a:srgbClr val="FF0000"/>
              </a:solidFill>
            </a:endParaRPr>
          </a:p>
        </p:txBody>
      </p:sp>
      <p:pic>
        <p:nvPicPr>
          <p:cNvPr id="56" name="Google Shape;56;p13"/>
          <p:cNvPicPr preferRelativeResize="0"/>
          <p:nvPr/>
        </p:nvPicPr>
        <p:blipFill rotWithShape="1">
          <a:blip r:embed="rId3">
            <a:alphaModFix/>
          </a:blip>
          <a:srcRect b="0" l="0" r="0" t="0"/>
          <a:stretch/>
        </p:blipFill>
        <p:spPr>
          <a:xfrm>
            <a:off x="4136150" y="224450"/>
            <a:ext cx="871700" cy="871700"/>
          </a:xfrm>
          <a:prstGeom prst="rect">
            <a:avLst/>
          </a:prstGeom>
          <a:noFill/>
          <a:ln>
            <a:noFill/>
          </a:ln>
        </p:spPr>
      </p:pic>
      <p:sp>
        <p:nvSpPr>
          <p:cNvPr id="57" name="Google Shape;57;p13"/>
          <p:cNvSpPr txBox="1"/>
          <p:nvPr/>
        </p:nvSpPr>
        <p:spPr>
          <a:xfrm>
            <a:off x="3217100" y="3150825"/>
            <a:ext cx="2377500" cy="4002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400"/>
              <a:buFont typeface="Arial"/>
              <a:buNone/>
            </a:pPr>
            <a:r>
              <a:rPr b="0" i="0" lang="en-GB" sz="1400" u="none" cap="none" strike="noStrike">
                <a:solidFill>
                  <a:srgbClr val="FF0000"/>
                </a:solidFill>
                <a:latin typeface="Arial"/>
                <a:ea typeface="Arial"/>
                <a:cs typeface="Arial"/>
                <a:sym typeface="Arial"/>
              </a:rPr>
              <a:t>Team Pic here</a:t>
            </a:r>
            <a:endParaRPr b="0" i="0" sz="1400" u="none" cap="none" strike="noStrike">
              <a:solidFill>
                <a:srgbClr val="FF0000"/>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 name="Shape 61"/>
        <p:cNvGrpSpPr/>
        <p:nvPr/>
      </p:nvGrpSpPr>
      <p:grpSpPr>
        <a:xfrm>
          <a:off x="0" y="0"/>
          <a:ext cx="0" cy="0"/>
          <a:chOff x="0" y="0"/>
          <a:chExt cx="0" cy="0"/>
        </a:xfrm>
      </p:grpSpPr>
      <p:sp>
        <p:nvSpPr>
          <p:cNvPr id="62" name="Google Shape;62;p14"/>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b="1" lang="en-GB">
                <a:solidFill>
                  <a:srgbClr val="274E13"/>
                </a:solidFill>
              </a:rPr>
              <a:t>Finding Us</a:t>
            </a:r>
            <a:endParaRPr b="1">
              <a:solidFill>
                <a:srgbClr val="274E13"/>
              </a:solidFill>
            </a:endParaRPr>
          </a:p>
        </p:txBody>
      </p:sp>
      <p:sp>
        <p:nvSpPr>
          <p:cNvPr id="63" name="Google Shape;63;p14"/>
          <p:cNvSpPr txBox="1"/>
          <p:nvPr>
            <p:ph idx="1" type="body"/>
          </p:nvPr>
        </p:nvSpPr>
        <p:spPr>
          <a:xfrm>
            <a:off x="311700" y="1152475"/>
            <a:ext cx="3999900" cy="3416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400"/>
              <a:buNone/>
            </a:pPr>
            <a:r>
              <a:rPr lang="en-GB" sz="1200"/>
              <a:t>We’re really looking forward to your visit</a:t>
            </a:r>
            <a:endParaRPr sz="1200"/>
          </a:p>
          <a:p>
            <a:pPr indent="0" lvl="0" marL="0" rtl="0" algn="l">
              <a:lnSpc>
                <a:spcPct val="115000"/>
              </a:lnSpc>
              <a:spcBef>
                <a:spcPts val="1200"/>
              </a:spcBef>
              <a:spcAft>
                <a:spcPts val="0"/>
              </a:spcAft>
              <a:buSzPts val="1400"/>
              <a:buNone/>
            </a:pPr>
            <a:r>
              <a:rPr lang="en-GB" sz="1200"/>
              <a:t>It’s easy to find us and there’s plenty of parking.</a:t>
            </a:r>
            <a:endParaRPr sz="1200"/>
          </a:p>
          <a:p>
            <a:pPr indent="0" lvl="0" marL="0" rtl="0" algn="l">
              <a:lnSpc>
                <a:spcPct val="115000"/>
              </a:lnSpc>
              <a:spcBef>
                <a:spcPts val="1200"/>
              </a:spcBef>
              <a:spcAft>
                <a:spcPts val="0"/>
              </a:spcAft>
              <a:buSzPts val="1400"/>
              <a:buNone/>
            </a:pPr>
            <a:r>
              <a:rPr b="1" lang="en-GB" sz="1200"/>
              <a:t>Lymm RFC, Crouchley Lane, Lymm WA13 0AS</a:t>
            </a:r>
            <a:endParaRPr b="1" sz="1200"/>
          </a:p>
          <a:p>
            <a:pPr indent="0" lvl="0" marL="0" rtl="0" algn="l">
              <a:lnSpc>
                <a:spcPct val="115000"/>
              </a:lnSpc>
              <a:spcBef>
                <a:spcPts val="1200"/>
              </a:spcBef>
              <a:spcAft>
                <a:spcPts val="0"/>
              </a:spcAft>
              <a:buSzPts val="1400"/>
              <a:buNone/>
            </a:pPr>
            <a:r>
              <a:rPr lang="en-GB" sz="1200"/>
              <a:t>01925 753212</a:t>
            </a:r>
            <a:endParaRPr sz="1200"/>
          </a:p>
          <a:p>
            <a:pPr indent="0" lvl="0" marL="0" rtl="0" algn="l">
              <a:lnSpc>
                <a:spcPct val="115000"/>
              </a:lnSpc>
              <a:spcBef>
                <a:spcPts val="1200"/>
              </a:spcBef>
              <a:spcAft>
                <a:spcPts val="0"/>
              </a:spcAft>
              <a:buSzPts val="1400"/>
              <a:buNone/>
            </a:pPr>
            <a:r>
              <a:rPr lang="en-GB" sz="1200" u="sng">
                <a:solidFill>
                  <a:schemeClr val="hlink"/>
                </a:solidFill>
                <a:hlinkClick r:id="rId3"/>
              </a:rPr>
              <a:t>www.lymmrugby.co.uk</a:t>
            </a:r>
            <a:r>
              <a:rPr lang="en-GB" sz="1200"/>
              <a:t> </a:t>
            </a:r>
            <a:endParaRPr sz="1200"/>
          </a:p>
          <a:p>
            <a:pPr indent="0" lvl="0" marL="0" rtl="0" algn="l">
              <a:lnSpc>
                <a:spcPct val="115000"/>
              </a:lnSpc>
              <a:spcBef>
                <a:spcPts val="1200"/>
              </a:spcBef>
              <a:spcAft>
                <a:spcPts val="0"/>
              </a:spcAft>
              <a:buSzPts val="1400"/>
              <a:buNone/>
            </a:pPr>
            <a:r>
              <a:rPr lang="en-GB" sz="1200"/>
              <a:t>The Artificial Grass Pitch (AGP) is strictly studs only for players, refs and coaches. No trainers, shoes, wellies or blades please and no food or drink (other than water) allowed on the pitch.</a:t>
            </a:r>
            <a:endParaRPr sz="1200"/>
          </a:p>
          <a:p>
            <a:pPr indent="0" lvl="0" marL="0" rtl="0" algn="l">
              <a:lnSpc>
                <a:spcPct val="115000"/>
              </a:lnSpc>
              <a:spcBef>
                <a:spcPts val="1200"/>
              </a:spcBef>
              <a:spcAft>
                <a:spcPts val="0"/>
              </a:spcAft>
              <a:buSzPts val="1400"/>
              <a:buNone/>
            </a:pPr>
            <a:r>
              <a:rPr lang="en-GB" sz="1200"/>
              <a:t>Dogs are welcome on leads but not in clubhouse.</a:t>
            </a:r>
            <a:endParaRPr sz="1200"/>
          </a:p>
          <a:p>
            <a:pPr indent="0" lvl="0" marL="0" rtl="0" algn="l">
              <a:lnSpc>
                <a:spcPct val="115000"/>
              </a:lnSpc>
              <a:spcBef>
                <a:spcPts val="1200"/>
              </a:spcBef>
              <a:spcAft>
                <a:spcPts val="1200"/>
              </a:spcAft>
              <a:buSzPts val="1400"/>
              <a:buNone/>
            </a:pPr>
            <a:r>
              <a:rPr lang="en-GB" sz="1200"/>
              <a:t>Please bear with us as we’ve got a number or redevelopments and improvements underway.</a:t>
            </a:r>
            <a:endParaRPr sz="1200"/>
          </a:p>
        </p:txBody>
      </p:sp>
      <p:pic>
        <p:nvPicPr>
          <p:cNvPr id="64" name="Google Shape;64;p14"/>
          <p:cNvPicPr preferRelativeResize="0"/>
          <p:nvPr/>
        </p:nvPicPr>
        <p:blipFill rotWithShape="1">
          <a:blip r:embed="rId4">
            <a:alphaModFix/>
          </a:blip>
          <a:srcRect b="0" l="0" r="0" t="0"/>
          <a:stretch/>
        </p:blipFill>
        <p:spPr>
          <a:xfrm>
            <a:off x="4572000" y="897758"/>
            <a:ext cx="4260299" cy="3869417"/>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 name="Shape 68"/>
        <p:cNvGrpSpPr/>
        <p:nvPr/>
      </p:nvGrpSpPr>
      <p:grpSpPr>
        <a:xfrm>
          <a:off x="0" y="0"/>
          <a:ext cx="0" cy="0"/>
          <a:chOff x="0" y="0"/>
          <a:chExt cx="0" cy="0"/>
        </a:xfrm>
      </p:grpSpPr>
      <p:sp>
        <p:nvSpPr>
          <p:cNvPr id="69" name="Google Shape;69;p15"/>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b="1" lang="en-GB">
                <a:solidFill>
                  <a:srgbClr val="274E13"/>
                </a:solidFill>
              </a:rPr>
              <a:t>Clubhouse and Facilities</a:t>
            </a:r>
            <a:endParaRPr b="1">
              <a:solidFill>
                <a:srgbClr val="274E13"/>
              </a:solidFill>
            </a:endParaRPr>
          </a:p>
        </p:txBody>
      </p:sp>
      <p:sp>
        <p:nvSpPr>
          <p:cNvPr id="70" name="Google Shape;70;p15"/>
          <p:cNvSpPr txBox="1"/>
          <p:nvPr>
            <p:ph idx="2" type="body"/>
          </p:nvPr>
        </p:nvSpPr>
        <p:spPr>
          <a:xfrm>
            <a:off x="4832400" y="1017725"/>
            <a:ext cx="3999900" cy="3513000"/>
          </a:xfrm>
          <a:prstGeom prst="rect">
            <a:avLst/>
          </a:prstGeom>
          <a:noFill/>
          <a:ln>
            <a:noFill/>
          </a:ln>
        </p:spPr>
        <p:txBody>
          <a:bodyPr anchorCtr="0" anchor="t" bIns="91425" lIns="91425" spcFirstLastPara="1" rIns="91425" wrap="square" tIns="91425">
            <a:noAutofit/>
          </a:bodyPr>
          <a:lstStyle/>
          <a:p>
            <a:pPr indent="0" lvl="0" marL="0" rtl="0" algn="l">
              <a:lnSpc>
                <a:spcPct val="95000"/>
              </a:lnSpc>
              <a:spcBef>
                <a:spcPts val="0"/>
              </a:spcBef>
              <a:spcAft>
                <a:spcPts val="0"/>
              </a:spcAft>
              <a:buSzPts val="1400"/>
              <a:buNone/>
            </a:pPr>
            <a:r>
              <a:rPr lang="en-GB" sz="1200"/>
              <a:t>Players, coaches and parents are all welcome in the clubhouse after the game where the bar will be open for drinks and snacks.</a:t>
            </a:r>
            <a:endParaRPr sz="1200"/>
          </a:p>
          <a:p>
            <a:pPr indent="0" lvl="0" marL="0" rtl="0" algn="l">
              <a:lnSpc>
                <a:spcPct val="95000"/>
              </a:lnSpc>
              <a:spcBef>
                <a:spcPts val="1200"/>
              </a:spcBef>
              <a:spcAft>
                <a:spcPts val="0"/>
              </a:spcAft>
              <a:buSzPts val="1400"/>
              <a:buNone/>
            </a:pPr>
            <a:r>
              <a:rPr lang="en-GB" sz="1200">
                <a:solidFill>
                  <a:srgbClr val="FF0000"/>
                </a:solidFill>
              </a:rPr>
              <a:t>Please use your allocated changing room. When minis and juniors are changing, coaches should always go into the rooms accompanied by another (male) adult.</a:t>
            </a:r>
            <a:endParaRPr sz="1200">
              <a:solidFill>
                <a:srgbClr val="FF0000"/>
              </a:solidFill>
            </a:endParaRPr>
          </a:p>
          <a:p>
            <a:pPr indent="0" lvl="0" marL="0" rtl="0" algn="l">
              <a:lnSpc>
                <a:spcPct val="95000"/>
              </a:lnSpc>
              <a:spcBef>
                <a:spcPts val="1200"/>
              </a:spcBef>
              <a:spcAft>
                <a:spcPts val="0"/>
              </a:spcAft>
              <a:buSzPts val="1400"/>
              <a:buNone/>
            </a:pPr>
            <a:r>
              <a:rPr lang="en-GB" sz="1200"/>
              <a:t>No muddy kit or boots allowed inside the clubhouse.</a:t>
            </a:r>
            <a:endParaRPr sz="1200"/>
          </a:p>
          <a:p>
            <a:pPr indent="0" lvl="0" marL="0" rtl="0" algn="l">
              <a:lnSpc>
                <a:spcPct val="95000"/>
              </a:lnSpc>
              <a:spcBef>
                <a:spcPts val="1200"/>
              </a:spcBef>
              <a:spcAft>
                <a:spcPts val="0"/>
              </a:spcAft>
              <a:buSzPts val="1400"/>
              <a:buNone/>
            </a:pPr>
            <a:r>
              <a:rPr lang="en-GB" sz="1200">
                <a:solidFill>
                  <a:srgbClr val="FF0000"/>
                </a:solidFill>
              </a:rPr>
              <a:t>Players will be served a hot meal and are encouraged to sit down with our lads after the match.</a:t>
            </a:r>
            <a:endParaRPr sz="1200">
              <a:solidFill>
                <a:srgbClr val="FF0000"/>
              </a:solidFill>
            </a:endParaRPr>
          </a:p>
          <a:p>
            <a:pPr indent="0" lvl="0" marL="0" rtl="0" algn="l">
              <a:lnSpc>
                <a:spcPct val="95000"/>
              </a:lnSpc>
              <a:spcBef>
                <a:spcPts val="1200"/>
              </a:spcBef>
              <a:spcAft>
                <a:spcPts val="0"/>
              </a:spcAft>
              <a:buSzPts val="1400"/>
              <a:buNone/>
            </a:pPr>
            <a:r>
              <a:rPr lang="en-GB" sz="1200">
                <a:solidFill>
                  <a:srgbClr val="FF0000"/>
                </a:solidFill>
              </a:rPr>
              <a:t>or … Players will be served hotdogs after the game.</a:t>
            </a:r>
            <a:endParaRPr sz="1200">
              <a:solidFill>
                <a:srgbClr val="FF0000"/>
              </a:solidFill>
            </a:endParaRPr>
          </a:p>
          <a:p>
            <a:pPr indent="0" lvl="0" marL="0" rtl="0" algn="l">
              <a:lnSpc>
                <a:spcPct val="95000"/>
              </a:lnSpc>
              <a:spcBef>
                <a:spcPts val="1200"/>
              </a:spcBef>
              <a:spcAft>
                <a:spcPts val="0"/>
              </a:spcAft>
              <a:buSzPts val="1400"/>
              <a:buNone/>
            </a:pPr>
            <a:r>
              <a:rPr b="1" lang="en-GB" sz="1200"/>
              <a:t>Please let us know your numbers by Thursday for catering.</a:t>
            </a:r>
            <a:endParaRPr b="1" sz="1200"/>
          </a:p>
          <a:p>
            <a:pPr indent="0" lvl="0" marL="0" rtl="0" algn="l">
              <a:lnSpc>
                <a:spcPct val="95000"/>
              </a:lnSpc>
              <a:spcBef>
                <a:spcPts val="1200"/>
              </a:spcBef>
              <a:spcAft>
                <a:spcPts val="0"/>
              </a:spcAft>
              <a:buSzPts val="1400"/>
              <a:buNone/>
            </a:pPr>
            <a:r>
              <a:rPr lang="en-GB" sz="1200"/>
              <a:t>The Halfway House cafe by the AGP will also be open for hot and cold drinks, bacon butties and other snacks.</a:t>
            </a:r>
            <a:endParaRPr sz="1200"/>
          </a:p>
        </p:txBody>
      </p:sp>
      <p:pic>
        <p:nvPicPr>
          <p:cNvPr id="71" name="Google Shape;71;p15"/>
          <p:cNvPicPr preferRelativeResize="0"/>
          <p:nvPr/>
        </p:nvPicPr>
        <p:blipFill rotWithShape="1">
          <a:blip r:embed="rId3">
            <a:alphaModFix/>
          </a:blip>
          <a:srcRect b="0" l="0" r="0" t="0"/>
          <a:stretch/>
        </p:blipFill>
        <p:spPr>
          <a:xfrm>
            <a:off x="152400" y="1170125"/>
            <a:ext cx="4527600" cy="33957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 name="Shape 75"/>
        <p:cNvGrpSpPr/>
        <p:nvPr/>
      </p:nvGrpSpPr>
      <p:grpSpPr>
        <a:xfrm>
          <a:off x="0" y="0"/>
          <a:ext cx="0" cy="0"/>
          <a:chOff x="0" y="0"/>
          <a:chExt cx="0" cy="0"/>
        </a:xfrm>
      </p:grpSpPr>
      <p:sp>
        <p:nvSpPr>
          <p:cNvPr id="76" name="Google Shape;76;p16"/>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b="1" lang="en-GB">
                <a:solidFill>
                  <a:srgbClr val="274E13"/>
                </a:solidFill>
              </a:rPr>
              <a:t>Our Coaches</a:t>
            </a:r>
            <a:endParaRPr b="1">
              <a:solidFill>
                <a:srgbClr val="274E13"/>
              </a:solidFill>
            </a:endParaRPr>
          </a:p>
        </p:txBody>
      </p:sp>
      <p:sp>
        <p:nvSpPr>
          <p:cNvPr id="77" name="Google Shape;77;p16"/>
          <p:cNvSpPr txBox="1"/>
          <p:nvPr>
            <p:ph idx="1" type="body"/>
          </p:nvPr>
        </p:nvSpPr>
        <p:spPr>
          <a:xfrm>
            <a:off x="311700" y="1152475"/>
            <a:ext cx="8596800" cy="3416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400"/>
              <a:buNone/>
            </a:pPr>
            <a:r>
              <a:rPr lang="en-GB" sz="1200"/>
              <a:t>All our coaches are DBS checked and first aid trained. Most have attended many RFU courses.</a:t>
            </a:r>
            <a:endParaRPr sz="1200"/>
          </a:p>
          <a:p>
            <a:pPr indent="0" lvl="0" marL="0" rtl="0" algn="l">
              <a:lnSpc>
                <a:spcPct val="115000"/>
              </a:lnSpc>
              <a:spcBef>
                <a:spcPts val="1200"/>
              </a:spcBef>
              <a:spcAft>
                <a:spcPts val="0"/>
              </a:spcAft>
              <a:buSzPts val="1400"/>
              <a:buNone/>
            </a:pPr>
            <a:r>
              <a:t/>
            </a:r>
            <a:endParaRPr b="1" sz="1200">
              <a:solidFill>
                <a:srgbClr val="FF0000"/>
              </a:solidFill>
            </a:endParaRPr>
          </a:p>
          <a:p>
            <a:pPr indent="0" lvl="0" marL="0" rtl="0" algn="l">
              <a:lnSpc>
                <a:spcPct val="115000"/>
              </a:lnSpc>
              <a:spcBef>
                <a:spcPts val="1200"/>
              </a:spcBef>
              <a:spcAft>
                <a:spcPts val="0"/>
              </a:spcAft>
              <a:buSzPts val="1400"/>
              <a:buNone/>
            </a:pPr>
            <a:r>
              <a:rPr b="1" lang="en-GB" sz="1200">
                <a:solidFill>
                  <a:srgbClr val="FF0000"/>
                </a:solidFill>
              </a:rPr>
              <a:t>Add Coach Names</a:t>
            </a:r>
            <a:r>
              <a:rPr lang="en-GB" sz="1200"/>
              <a:t> (Head Coach) </a:t>
            </a:r>
            <a:r>
              <a:rPr lang="en-GB" sz="1200">
                <a:solidFill>
                  <a:srgbClr val="FF0000"/>
                </a:solidFill>
              </a:rPr>
              <a:t>07XXXXXXX</a:t>
            </a:r>
            <a:endParaRPr sz="1200">
              <a:solidFill>
                <a:srgbClr val="FF0000"/>
              </a:solidFill>
            </a:endParaRPr>
          </a:p>
          <a:p>
            <a:pPr indent="0" lvl="0" marL="0" rtl="0" algn="l">
              <a:lnSpc>
                <a:spcPct val="115000"/>
              </a:lnSpc>
              <a:spcBef>
                <a:spcPts val="1200"/>
              </a:spcBef>
              <a:spcAft>
                <a:spcPts val="0"/>
              </a:spcAft>
              <a:buClr>
                <a:schemeClr val="dk1"/>
              </a:buClr>
              <a:buSzPts val="1100"/>
              <a:buFont typeface="Arial"/>
              <a:buNone/>
            </a:pPr>
            <a:r>
              <a:rPr b="1" lang="en-GB" sz="1200">
                <a:solidFill>
                  <a:srgbClr val="FF0000"/>
                </a:solidFill>
              </a:rPr>
              <a:t>Add Names</a:t>
            </a:r>
            <a:r>
              <a:rPr lang="en-GB" sz="1200"/>
              <a:t> (Team Manager) </a:t>
            </a:r>
            <a:r>
              <a:rPr lang="en-GB" sz="1200">
                <a:solidFill>
                  <a:srgbClr val="FF0000"/>
                </a:solidFill>
              </a:rPr>
              <a:t>07XXXXXXX</a:t>
            </a:r>
            <a:endParaRPr sz="1200">
              <a:solidFill>
                <a:srgbClr val="FF0000"/>
              </a:solidFill>
            </a:endParaRPr>
          </a:p>
          <a:p>
            <a:pPr indent="0" lvl="0" marL="0" rtl="0" algn="l">
              <a:lnSpc>
                <a:spcPct val="115000"/>
              </a:lnSpc>
              <a:spcBef>
                <a:spcPts val="1200"/>
              </a:spcBef>
              <a:spcAft>
                <a:spcPts val="0"/>
              </a:spcAft>
              <a:buClr>
                <a:schemeClr val="dk1"/>
              </a:buClr>
              <a:buSzPts val="1100"/>
              <a:buFont typeface="Arial"/>
              <a:buNone/>
            </a:pPr>
            <a:r>
              <a:rPr b="1" lang="en-GB" sz="1200">
                <a:solidFill>
                  <a:srgbClr val="FF0000"/>
                </a:solidFill>
              </a:rPr>
              <a:t>Add Names</a:t>
            </a:r>
            <a:r>
              <a:rPr lang="en-GB" sz="1200"/>
              <a:t> </a:t>
            </a:r>
            <a:endParaRPr sz="1200">
              <a:solidFill>
                <a:srgbClr val="FF0000"/>
              </a:solidFill>
            </a:endParaRPr>
          </a:p>
          <a:p>
            <a:pPr indent="0" lvl="0" marL="0" rtl="0" algn="l">
              <a:lnSpc>
                <a:spcPct val="115000"/>
              </a:lnSpc>
              <a:spcBef>
                <a:spcPts val="1200"/>
              </a:spcBef>
              <a:spcAft>
                <a:spcPts val="1200"/>
              </a:spcAft>
              <a:buSzPts val="1400"/>
              <a:buNone/>
            </a:pPr>
            <a:r>
              <a:t/>
            </a:r>
            <a:endParaRPr sz="1200"/>
          </a:p>
        </p:txBody>
      </p:sp>
      <p:pic>
        <p:nvPicPr>
          <p:cNvPr id="78" name="Google Shape;78;p16"/>
          <p:cNvPicPr preferRelativeResize="0"/>
          <p:nvPr/>
        </p:nvPicPr>
        <p:blipFill rotWithShape="1">
          <a:blip r:embed="rId3">
            <a:alphaModFix/>
          </a:blip>
          <a:srcRect b="0" l="0" r="0" t="0"/>
          <a:stretch/>
        </p:blipFill>
        <p:spPr>
          <a:xfrm>
            <a:off x="4106575" y="1677738"/>
            <a:ext cx="4355854" cy="2365876"/>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 name="Shape 82"/>
        <p:cNvGrpSpPr/>
        <p:nvPr/>
      </p:nvGrpSpPr>
      <p:grpSpPr>
        <a:xfrm>
          <a:off x="0" y="0"/>
          <a:ext cx="0" cy="0"/>
          <a:chOff x="0" y="0"/>
          <a:chExt cx="0" cy="0"/>
        </a:xfrm>
      </p:grpSpPr>
      <p:sp>
        <p:nvSpPr>
          <p:cNvPr id="83" name="Google Shape;83;p17"/>
          <p:cNvSpPr txBox="1"/>
          <p:nvPr>
            <p:ph type="title"/>
          </p:nvPr>
        </p:nvSpPr>
        <p:spPr>
          <a:xfrm>
            <a:off x="155850" y="107325"/>
            <a:ext cx="8832300" cy="16209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3600"/>
              <a:buNone/>
            </a:pPr>
            <a:r>
              <a:rPr b="1" lang="en-GB" sz="2100">
                <a:solidFill>
                  <a:srgbClr val="274E13"/>
                </a:solidFill>
              </a:rPr>
              <a:t>Teamwork - Respect - Enjoyment- Discipline - Sportsmanship</a:t>
            </a:r>
            <a:endParaRPr b="1" sz="2100">
              <a:solidFill>
                <a:srgbClr val="274E13"/>
              </a:solidFill>
            </a:endParaRPr>
          </a:p>
          <a:p>
            <a:pPr indent="0" lvl="0" marL="0" rtl="0" algn="ctr">
              <a:lnSpc>
                <a:spcPct val="100000"/>
              </a:lnSpc>
              <a:spcBef>
                <a:spcPts val="0"/>
              </a:spcBef>
              <a:spcAft>
                <a:spcPts val="0"/>
              </a:spcAft>
              <a:buSzPts val="3600"/>
              <a:buNone/>
            </a:pPr>
            <a:r>
              <a:t/>
            </a:r>
            <a:endParaRPr sz="2100"/>
          </a:p>
          <a:p>
            <a:pPr indent="0" lvl="0" marL="0" rtl="0" algn="ctr">
              <a:lnSpc>
                <a:spcPct val="100000"/>
              </a:lnSpc>
              <a:spcBef>
                <a:spcPts val="0"/>
              </a:spcBef>
              <a:spcAft>
                <a:spcPts val="0"/>
              </a:spcAft>
              <a:buSzPts val="3600"/>
              <a:buNone/>
            </a:pPr>
            <a:r>
              <a:rPr b="1" lang="en-GB" sz="1400"/>
              <a:t>We’re passionate about core values so we look forward to some fun rugby played in the right spirit.</a:t>
            </a:r>
            <a:endParaRPr b="1" sz="1400"/>
          </a:p>
          <a:p>
            <a:pPr indent="0" lvl="0" marL="0" rtl="0" algn="ctr">
              <a:lnSpc>
                <a:spcPct val="100000"/>
              </a:lnSpc>
              <a:spcBef>
                <a:spcPts val="0"/>
              </a:spcBef>
              <a:spcAft>
                <a:spcPts val="0"/>
              </a:spcAft>
              <a:buSzPts val="3600"/>
              <a:buNone/>
            </a:pPr>
            <a:r>
              <a:t/>
            </a:r>
            <a:endParaRPr b="1" sz="1400"/>
          </a:p>
          <a:p>
            <a:pPr indent="0" lvl="0" marL="0" rtl="0" algn="ctr">
              <a:lnSpc>
                <a:spcPct val="100000"/>
              </a:lnSpc>
              <a:spcBef>
                <a:spcPts val="0"/>
              </a:spcBef>
              <a:spcAft>
                <a:spcPts val="0"/>
              </a:spcAft>
              <a:buSzPts val="3600"/>
              <a:buNone/>
            </a:pPr>
            <a:r>
              <a:rPr b="1" lang="en-GB" sz="1400"/>
              <a:t>See You Soon!</a:t>
            </a:r>
            <a:endParaRPr b="1" sz="1400"/>
          </a:p>
        </p:txBody>
      </p:sp>
      <p:pic>
        <p:nvPicPr>
          <p:cNvPr id="84" name="Google Shape;84;p17"/>
          <p:cNvPicPr preferRelativeResize="0"/>
          <p:nvPr/>
        </p:nvPicPr>
        <p:blipFill rotWithShape="1">
          <a:blip r:embed="rId3">
            <a:alphaModFix/>
          </a:blip>
          <a:srcRect b="0" l="0" r="0" t="0"/>
          <a:stretch/>
        </p:blipFill>
        <p:spPr>
          <a:xfrm>
            <a:off x="3082438" y="1831850"/>
            <a:ext cx="2979124" cy="2979124"/>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